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werkhamburg.de/index.html" TargetMode="External"/><Relationship Id="rId3" Type="http://schemas.openxmlformats.org/officeDocument/2006/relationships/hyperlink" Target="https://dream.dachwerkhamburg.de/paket-5e3aeb739e65455c917116af43cde073/dacharbeiten-in-hamburg-wann-erhalten-erneuern-oder-erweitern-3c6de4d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Dachabdichtung und Bauwerksabdichtung: Begriff und Anwendung</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Dacharbeiten in Hamburg: Wann Erhalten, Erneuern oder Erweitern?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